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62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6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20599-DD23-4071-9F86-06EEF190E22B}" type="datetimeFigureOut">
              <a:rPr lang="en-US" smtClean="0"/>
              <a:t>12/1/2011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5BA6E-0ED0-4718-A4F2-DDF74A2CCA1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20599-DD23-4071-9F86-06EEF190E22B}" type="datetimeFigureOut">
              <a:rPr lang="en-US" smtClean="0"/>
              <a:t>12/1/2011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5BA6E-0ED0-4718-A4F2-DDF74A2CCA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20599-DD23-4071-9F86-06EEF190E22B}" type="datetimeFigureOut">
              <a:rPr lang="en-US" smtClean="0"/>
              <a:t>12/1/2011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5BA6E-0ED0-4718-A4F2-DDF74A2CCA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20599-DD23-4071-9F86-06EEF190E22B}" type="datetimeFigureOut">
              <a:rPr lang="en-US" smtClean="0"/>
              <a:t>12/1/2011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5BA6E-0ED0-4718-A4F2-DDF74A2CCA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20599-DD23-4071-9F86-06EEF190E22B}" type="datetimeFigureOut">
              <a:rPr lang="en-US" smtClean="0"/>
              <a:t>12/1/2011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5BA6E-0ED0-4718-A4F2-DDF74A2CCA1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20599-DD23-4071-9F86-06EEF190E22B}" type="datetimeFigureOut">
              <a:rPr lang="en-US" smtClean="0"/>
              <a:t>12/1/2011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5BA6E-0ED0-4718-A4F2-DDF74A2CCA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20599-DD23-4071-9F86-06EEF190E22B}" type="datetimeFigureOut">
              <a:rPr lang="en-US" smtClean="0"/>
              <a:t>12/1/2011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5BA6E-0ED0-4718-A4F2-DDF74A2CCA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20599-DD23-4071-9F86-06EEF190E22B}" type="datetimeFigureOut">
              <a:rPr lang="en-US" smtClean="0"/>
              <a:t>12/1/2011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5BA6E-0ED0-4718-A4F2-DDF74A2CCA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20599-DD23-4071-9F86-06EEF190E22B}" type="datetimeFigureOut">
              <a:rPr lang="en-US" smtClean="0"/>
              <a:t>12/1/2011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5BA6E-0ED0-4718-A4F2-DDF74A2CCA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20599-DD23-4071-9F86-06EEF190E22B}" type="datetimeFigureOut">
              <a:rPr lang="en-US" smtClean="0"/>
              <a:t>12/1/2011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5BA6E-0ED0-4718-A4F2-DDF74A2CCA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20599-DD23-4071-9F86-06EEF190E22B}" type="datetimeFigureOut">
              <a:rPr lang="en-US" smtClean="0"/>
              <a:t>12/1/2011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845BA6E-0ED0-4718-A4F2-DDF74A2CCA1D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7320599-DD23-4071-9F86-06EEF190E22B}" type="datetimeFigureOut">
              <a:rPr lang="en-US" smtClean="0"/>
              <a:t>12/1/2011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845BA6E-0ED0-4718-A4F2-DDF74A2CCA1D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Exploration &amp; Discovery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13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Competition among European Nations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Commercial Rivalry</a:t>
            </a:r>
          </a:p>
          <a:p>
            <a:r>
              <a:rPr lang="en-US" dirty="0" smtClean="0"/>
              <a:t>Encouraged colonization and trade settlements to protect their commercial interests.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Tools for Exploration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Maps – accurate maps were necessary.  Sailors made maps as they traveled because traveling in UNCHARTED waters was VERY dangerous.</a:t>
            </a:r>
          </a:p>
          <a:p>
            <a:r>
              <a:rPr lang="en-US" dirty="0" smtClean="0"/>
              <a:t>Instruments – Compass invented by Chinese, astrolabe, quadrant, cross-staff – measured the angle between a star and the horizon to determine LATITUDE.</a:t>
            </a:r>
          </a:p>
          <a:p>
            <a:r>
              <a:rPr lang="en-US" dirty="0" smtClean="0"/>
              <a:t>Improved sailing vessels – Arabs triangular sails maneuverable, Vikings square sails power, CARAVEL used both types of sails for power &amp; maneuverability.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Italian_compass_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45708" y="1935163"/>
            <a:ext cx="5852583" cy="4389437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AStrolabe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743200" y="1514893"/>
            <a:ext cx="4419600" cy="4460862"/>
          </a:xfrm>
        </p:spPr>
      </p:pic>
      <p:sp>
        <p:nvSpPr>
          <p:cNvPr id="6" name="TextBox 5"/>
          <p:cNvSpPr txBox="1"/>
          <p:nvPr/>
        </p:nvSpPr>
        <p:spPr>
          <a:xfrm>
            <a:off x="685800" y="6400800"/>
            <a:ext cx="1138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Astrolabe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Arabic Sails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1000" y="609600"/>
            <a:ext cx="3924300" cy="2771775"/>
          </a:xfrm>
        </p:spPr>
      </p:pic>
      <p:pic>
        <p:nvPicPr>
          <p:cNvPr id="5" name="Picture 4" descr="Viking ship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95800" y="3333750"/>
            <a:ext cx="4394200" cy="329565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carave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28801" y="1447800"/>
            <a:ext cx="6345994" cy="4724240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Preparation for Discovery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They that go down to the sea in ships, that do business in great waters; these see the works of the Lord, and his wonders in the deep. Psalm 107:23-24</a:t>
            </a:r>
            <a:endParaRPr lang="en-US" sz="4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 of Discovery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8000" dirty="0" smtClean="0"/>
              <a:t>1450-1650</a:t>
            </a:r>
            <a:endParaRPr lang="en-US" sz="8000" dirty="0"/>
          </a:p>
        </p:txBody>
      </p:sp>
      <p:pic>
        <p:nvPicPr>
          <p:cNvPr id="4" name="Picture 3" descr="age of discov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38600" y="3352800"/>
            <a:ext cx="4419600" cy="33147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Developments: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Crusades (created interest in lands beyond)</a:t>
            </a:r>
          </a:p>
          <a:p>
            <a:r>
              <a:rPr lang="en-US" dirty="0" smtClean="0"/>
              <a:t>Marco Polo (introduced Europe to the Orient)</a:t>
            </a:r>
          </a:p>
          <a:p>
            <a:r>
              <a:rPr lang="en-US" dirty="0" smtClean="0"/>
              <a:t>Renaissance (money, technology, finances)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All these gave rise to the age of discovery and exploration.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Motives for Exploration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Search for new trade routes.</a:t>
            </a:r>
          </a:p>
          <a:p>
            <a:pPr lvl="1"/>
            <a:r>
              <a:rPr lang="en-US" sz="2600" dirty="0" smtClean="0"/>
              <a:t>Marco Polo and Crusades created desire for luxury items from China </a:t>
            </a:r>
          </a:p>
          <a:p>
            <a:pPr lvl="1"/>
            <a:r>
              <a:rPr lang="en-US" sz="2600" dirty="0" smtClean="0"/>
              <a:t>Crossing the Middle East – rugged terrain, tolls, Italian monopoly, danger from Turks</a:t>
            </a:r>
          </a:p>
          <a:p>
            <a:pPr lvl="1"/>
            <a:r>
              <a:rPr lang="en-US" sz="2600" dirty="0" smtClean="0"/>
              <a:t>People began to look for a sea route to avoid these problems.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Marco Polo, page 303 inset.</a:t>
            </a:r>
            <a:endParaRPr lang="en-US" dirty="0"/>
          </a:p>
        </p:txBody>
      </p:sp>
      <p:pic>
        <p:nvPicPr>
          <p:cNvPr id="5" name="Content Placeholder 4" descr="marco_polo_traveling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0" y="2631620"/>
            <a:ext cx="4038600" cy="3012398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 for Gold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Gold in Africa?</a:t>
            </a:r>
            <a:endParaRPr lang="en-US" sz="6000" dirty="0"/>
          </a:p>
        </p:txBody>
      </p:sp>
      <p:pic>
        <p:nvPicPr>
          <p:cNvPr id="4" name="Picture 3" descr="MansaMusa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24200" y="3276600"/>
            <a:ext cx="2581275" cy="30861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Desire for Adventure &amp; Glory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Thrill of Adventure</a:t>
            </a:r>
          </a:p>
          <a:p>
            <a:r>
              <a:rPr lang="en-US" dirty="0" smtClean="0"/>
              <a:t>Praise of Men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Religious Concerns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Crusading spirit, Muslim threat, defense</a:t>
            </a:r>
          </a:p>
          <a:p>
            <a:r>
              <a:rPr lang="en-US" dirty="0" err="1" smtClean="0"/>
              <a:t>Prester</a:t>
            </a:r>
            <a:r>
              <a:rPr lang="en-US" dirty="0" smtClean="0"/>
              <a:t> John – African Christian king?</a:t>
            </a:r>
          </a:p>
          <a:p>
            <a:r>
              <a:rPr lang="en-US" dirty="0" smtClean="0"/>
              <a:t>Spreading the gospel to the heathen</a:t>
            </a:r>
            <a:endParaRPr lang="en-US" dirty="0"/>
          </a:p>
        </p:txBody>
      </p:sp>
      <p:pic>
        <p:nvPicPr>
          <p:cNvPr id="4" name="Picture 3" descr="Prester_Joh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81600" y="3494227"/>
            <a:ext cx="3048000" cy="3121152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44</TotalTime>
  <Words>275</Words>
  <Application>Microsoft Office PowerPoint</Application>
  <PresentationFormat>On-screen Show (4:3)</PresentationFormat>
  <Paragraphs>40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Flow</vt:lpstr>
      <vt:lpstr>Exploration &amp; Discovery</vt:lpstr>
      <vt:lpstr>Preparation for Discovery</vt:lpstr>
      <vt:lpstr>Slide 3</vt:lpstr>
      <vt:lpstr>Age of Discovery</vt:lpstr>
      <vt:lpstr>Developments:</vt:lpstr>
      <vt:lpstr>Motives for Exploration</vt:lpstr>
      <vt:lpstr>Quest for Gold</vt:lpstr>
      <vt:lpstr>Desire for Adventure &amp; Glory</vt:lpstr>
      <vt:lpstr>Religious Concerns</vt:lpstr>
      <vt:lpstr>Competition among European Nations</vt:lpstr>
      <vt:lpstr>Tools for Exploration</vt:lpstr>
      <vt:lpstr>Slide 12</vt:lpstr>
      <vt:lpstr>Slide 13</vt:lpstr>
      <vt:lpstr>Slide 14</vt:lpstr>
      <vt:lpstr>Slide 15</vt:lpstr>
      <vt:lpstr>Slide 16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Cotton Blossom</dc:creator>
  <cp:lastModifiedBy>Cotton Blossom</cp:lastModifiedBy>
  <cp:revision>19</cp:revision>
  <dcterms:created xsi:type="dcterms:W3CDTF">2011-12-02T01:06:24Z</dcterms:created>
  <dcterms:modified xsi:type="dcterms:W3CDTF">2011-12-02T01:51:02Z</dcterms:modified>
</cp:coreProperties>
</file>